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8" r:id="rId4"/>
    <p:sldId id="257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5410944" cy="792088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944" cy="341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012160" y="1600200"/>
            <a:ext cx="2674640" cy="341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668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3568" y="836713"/>
            <a:ext cx="4464496" cy="792087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632848" cy="34563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3967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793304"/>
            <a:ext cx="4618856" cy="792088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39552" y="1628800"/>
            <a:ext cx="8003232" cy="341297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86512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81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3008313" cy="742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1412775"/>
            <a:ext cx="5111750" cy="36004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3570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198475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bg>
      <p:bgPr>
        <a:blipFill dpi="0" rotWithShape="1">
          <a:blip r:embed="rId2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11960" y="1196752"/>
            <a:ext cx="460851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323528" y="1196752"/>
            <a:ext cx="3744416" cy="33843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211960" y="1844824"/>
            <a:ext cx="4608512" cy="27363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2830259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3947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003232" cy="240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dirty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dirty="0" smtClean="0"/>
              <a:t>ระดับที่สอง</a:t>
            </a:r>
          </a:p>
          <a:p>
            <a:pPr lvl="2"/>
            <a:r>
              <a:rPr lang="th-TH" dirty="0" smtClean="0"/>
              <a:t>ระดับที่สาม</a:t>
            </a:r>
          </a:p>
          <a:p>
            <a:pPr lvl="3"/>
            <a:r>
              <a:rPr lang="th-TH" dirty="0" smtClean="0"/>
              <a:t>ระดับที่สี่</a:t>
            </a:r>
          </a:p>
          <a:p>
            <a:pPr lvl="4"/>
            <a:r>
              <a:rPr lang="th-TH" dirty="0" smtClean="0"/>
              <a:t>ระดับที่ห้า</a:t>
            </a:r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519264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948264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3DFF7-781B-4BCC-8E06-07839E9EE63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335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  <p:sldLayoutId id="2147483655" r:id="rId4"/>
    <p:sldLayoutId id="2147483656" r:id="rId5"/>
    <p:sldLayoutId id="2147483657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TH Sarabun New" pitchFamily="34" charset="-34"/>
          <a:ea typeface="+mj-ea"/>
          <a:cs typeface="TH Sarabun New" pitchFamily="34" charset="-34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2808312" cy="1008112"/>
          </a:xfrm>
        </p:spPr>
        <p:txBody>
          <a:bodyPr>
            <a:normAutofit/>
          </a:bodyPr>
          <a:lstStyle/>
          <a:p>
            <a:endParaRPr lang="th-TH" sz="3600" b="1" dirty="0">
              <a:solidFill>
                <a:schemeClr val="accent1">
                  <a:lumMod val="75000"/>
                </a:schemeClr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8136904" cy="2088232"/>
          </a:xfrm>
        </p:spPr>
        <p:txBody>
          <a:bodyPr>
            <a:normAutofit/>
          </a:bodyPr>
          <a:lstStyle/>
          <a:p>
            <a:pPr algn="l"/>
            <a:endParaRPr lang="th-TH" sz="2400" dirty="0">
              <a:solidFill>
                <a:schemeClr val="tx2">
                  <a:lumMod val="60000"/>
                  <a:lumOff val="40000"/>
                </a:schemeClr>
              </a:solidFill>
              <a:latin typeface="TH Sarabun New" pitchFamily="34" charset="-34"/>
              <a:cs typeface="TH Sarabun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475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156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ตัวแทนเนื้อหา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เนื้อหา 2"/>
          <p:cNvSpPr txBox="1">
            <a:spLocks/>
          </p:cNvSpPr>
          <p:nvPr>
            <p:custDataLst>
              <p:custData r:id="rId1"/>
            </p:custDataLst>
          </p:nvPr>
        </p:nvSpPr>
        <p:spPr>
          <a:xfrm>
            <a:off x="6516216" y="1628800"/>
            <a:ext cx="2098576" cy="2476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1600" dirty="0">
              <a:latin typeface="TH Sarabun New" pitchFamily="34" charset="-34"/>
              <a:cs typeface="TH Sarabun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1539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โรงพยาบาลโนนไทย">
  <a:themeElements>
    <a:clrScheme name="กำหนดเอง 1">
      <a:dk1>
        <a:srgbClr val="366092"/>
      </a:dk1>
      <a:lt1>
        <a:srgbClr val="17365D"/>
      </a:lt1>
      <a:dk2>
        <a:srgbClr val="2D67AD"/>
      </a:dk2>
      <a:lt2>
        <a:srgbClr val="88A9D0"/>
      </a:lt2>
      <a:accent1>
        <a:srgbClr val="0070C0"/>
      </a:accent1>
      <a:accent2>
        <a:srgbClr val="953734"/>
      </a:accent2>
      <a:accent3>
        <a:srgbClr val="76923C"/>
      </a:accent3>
      <a:accent4>
        <a:srgbClr val="5F0060"/>
      </a:accent4>
      <a:accent5>
        <a:srgbClr val="E36C09"/>
      </a:accent5>
      <a:accent6>
        <a:srgbClr val="494429"/>
      </a:accent6>
      <a:hlink>
        <a:srgbClr val="0070C0"/>
      </a:hlink>
      <a:folHlink>
        <a:srgbClr val="002060"/>
      </a:folHlink>
    </a:clrScheme>
    <a:fontScheme name="กำหนดเอง 1">
      <a:majorFont>
        <a:latin typeface="Calibri"/>
        <a:ea typeface=""/>
        <a:cs typeface="TH Sarabun New"/>
      </a:majorFont>
      <a:minorFont>
        <a:latin typeface="Calibri"/>
        <a:ea typeface=""/>
        <a:cs typeface="TH Sarabun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b5aa1789-7736-4862-be98-2adf543f97f2" Revision="1" Stencil="System.MyShapes" StencilVersion="1.0"/>
</Control>
</file>

<file path=customXml/itemProps1.xml><?xml version="1.0" encoding="utf-8"?>
<ds:datastoreItem xmlns:ds="http://schemas.openxmlformats.org/officeDocument/2006/customXml" ds:itemID="{8FDB9C1C-D1DD-4748-A5BA-5BB45BC1F3B6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โรงพยาบาลโนนไทย</Template>
  <TotalTime>7</TotalTime>
  <Words>0</Words>
  <Application>Microsoft Office PowerPoint</Application>
  <PresentationFormat>นำเสนอทางหน้าจอ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โรงพยาบาลโนนไทย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Jedsada</dc:creator>
  <cp:lastModifiedBy>Jedsada</cp:lastModifiedBy>
  <cp:revision>5</cp:revision>
  <dcterms:created xsi:type="dcterms:W3CDTF">2017-09-06T01:05:56Z</dcterms:created>
  <dcterms:modified xsi:type="dcterms:W3CDTF">2017-09-08T08:22:40Z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